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27" d="100"/>
          <a:sy n="127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2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46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8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0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7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73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2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3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83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16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39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8ABD-4543-5446-8AD3-D64D4E67932C}" type="datetimeFigureOut">
              <a:rPr lang="de-DE" smtClean="0"/>
              <a:t>22.02.18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764D-136C-A447-8004-7BA85332B9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26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0F81EEC-5A09-BD4F-A2F3-D3CBA011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1D3B08-44DB-364A-9F19-565D134E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817D62-FF90-0E42-9F18-1FCCC001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79B62A-56A0-A84E-B1FF-5E85954E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3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F3799F-BD3C-644C-A20D-2862767B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5BE7D4-A5D5-E340-BE31-51FF4CF7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6EDC74-03A8-9941-A8BE-FAC17D01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2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95E947-146F-C04B-BB0A-B104B17F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1506C3-B9F7-074A-B8D2-E04C9F62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4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709912-DF18-4047-BC4D-E609B098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5550FC-A60A-E44F-8910-5E24C496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3D3848-2AFA-7B47-B685-4E1BCC71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ED4BE16-382E-F745-9733-9332F78D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4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E88B4B-DC26-734D-8806-21044AC5B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6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E292C3-9D3D-1E4C-8835-596674C0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7E5356-72C3-5043-867A-0022B8374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6F64F5-F915-AC4F-8EA9-5D702112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9BB10D-C01C-4742-9EBF-281FED00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2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3AAEA3-1269-C949-98F9-5DB3E2102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87439D-8F69-8C4E-AE5E-B922E4F1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Bildschirmpräsentation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MT</dc:creator>
  <cp:lastModifiedBy>MT</cp:lastModifiedBy>
  <cp:revision>2</cp:revision>
  <dcterms:created xsi:type="dcterms:W3CDTF">2018-02-22T13:23:50Z</dcterms:created>
  <dcterms:modified xsi:type="dcterms:W3CDTF">2018-02-22T13:31:18Z</dcterms:modified>
</cp:coreProperties>
</file>